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ibre Baskerville" charset="1" panose="02000000000000000000"/>
      <p:regular r:id="rId16"/>
    </p:embeddedFont>
    <p:embeddedFont>
      <p:font typeface="Yeseva One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464646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83182" y="3641725"/>
            <a:ext cx="11721636" cy="166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Beyblade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83182" y="8858250"/>
            <a:ext cx="1172163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Apresentação: Guilherme Antonio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83182" y="5415149"/>
            <a:ext cx="1172163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Projeto individual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464646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83182" y="3632200"/>
            <a:ext cx="11721636" cy="325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Muito obrigado!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464646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2472" y="4372194"/>
            <a:ext cx="9212556" cy="121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Agradecimento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53441" y="1260475"/>
            <a:ext cx="7032293" cy="7997825"/>
          </a:xfrm>
          <a:custGeom>
            <a:avLst/>
            <a:gdLst/>
            <a:ahLst/>
            <a:cxnLst/>
            <a:rect r="r" b="b" t="t" l="l"/>
            <a:pathLst>
              <a:path h="7997825" w="7032293">
                <a:moveTo>
                  <a:pt x="0" y="0"/>
                </a:moveTo>
                <a:lnTo>
                  <a:pt x="7032294" y="0"/>
                </a:lnTo>
                <a:lnTo>
                  <a:pt x="7032294" y="7997825"/>
                </a:lnTo>
                <a:lnTo>
                  <a:pt x="0" y="7997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90053" y="5643749"/>
            <a:ext cx="485394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quem tanto me apoiou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464646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81067" y="3480128"/>
            <a:ext cx="7568775" cy="5033137"/>
            <a:chOff x="0" y="0"/>
            <a:chExt cx="10091699" cy="671085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8"/>
            <a:srcRect l="0" t="125" r="0" b="125"/>
            <a:stretch>
              <a:fillRect/>
            </a:stretch>
          </p:blipFill>
          <p:spPr>
            <a:xfrm flipH="false" flipV="false">
              <a:off x="0" y="0"/>
              <a:ext cx="10091699" cy="671085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4968750" y="1190625"/>
            <a:ext cx="8496705" cy="121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Desafios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73950" y="4630025"/>
            <a:ext cx="5570050" cy="282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42" indent="-485771" lvl="1">
              <a:lnSpc>
                <a:spcPts val="44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 anos</a:t>
            </a:r>
          </a:p>
          <a:p>
            <a:pPr algn="l">
              <a:lnSpc>
                <a:spcPts val="4499"/>
              </a:lnSpc>
            </a:pPr>
          </a:p>
          <a:p>
            <a:pPr algn="l" marL="971542" indent="-485771" lvl="1">
              <a:lnSpc>
                <a:spcPts val="44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Pais brigando</a:t>
            </a:r>
          </a:p>
          <a:p>
            <a:pPr algn="l">
              <a:lnSpc>
                <a:spcPts val="4499"/>
              </a:lnSpc>
            </a:pPr>
          </a:p>
          <a:p>
            <a:pPr algn="l" marL="971542" indent="-485771" lvl="1">
              <a:lnSpc>
                <a:spcPts val="44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Separação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A6A4A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598497"/>
            <a:ext cx="7568775" cy="6796401"/>
            <a:chOff x="0" y="0"/>
            <a:chExt cx="10091699" cy="906186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8"/>
            <a:srcRect l="0" t="17842" r="0" b="17842"/>
            <a:stretch>
              <a:fillRect/>
            </a:stretch>
          </p:blipFill>
          <p:spPr>
            <a:xfrm flipH="false" flipV="false">
              <a:off x="0" y="0"/>
              <a:ext cx="10091699" cy="9061867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4968750" y="1190625"/>
            <a:ext cx="8496705" cy="121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Superação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5179" y="5070058"/>
            <a:ext cx="7028266" cy="282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42" indent="-485771" lvl="1">
              <a:lnSpc>
                <a:spcPts val="44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Irmão me ajudando</a:t>
            </a:r>
          </a:p>
          <a:p>
            <a:pPr algn="l">
              <a:lnSpc>
                <a:spcPts val="4499"/>
              </a:lnSpc>
            </a:pPr>
          </a:p>
          <a:p>
            <a:pPr algn="l" marL="971542" indent="-485771" lvl="1">
              <a:lnSpc>
                <a:spcPts val="44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 distraia</a:t>
            </a:r>
          </a:p>
          <a:p>
            <a:pPr algn="l">
              <a:lnSpc>
                <a:spcPts val="4499"/>
              </a:lnSpc>
            </a:pPr>
          </a:p>
          <a:p>
            <a:pPr algn="l" marL="971542" indent="-485771" lvl="1">
              <a:lnSpc>
                <a:spcPts val="44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Brincava comigo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A6A4A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95648" y="734235"/>
            <a:ext cx="8496705" cy="121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Contexto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91627" y="2157554"/>
            <a:ext cx="6818767" cy="6657768"/>
          </a:xfrm>
          <a:custGeom>
            <a:avLst/>
            <a:gdLst/>
            <a:ahLst/>
            <a:cxnLst/>
            <a:rect r="r" b="b" t="t" l="l"/>
            <a:pathLst>
              <a:path h="6657768" w="6818767">
                <a:moveTo>
                  <a:pt x="0" y="0"/>
                </a:moveTo>
                <a:lnTo>
                  <a:pt x="6818767" y="0"/>
                </a:lnTo>
                <a:lnTo>
                  <a:pt x="6818767" y="6657768"/>
                </a:lnTo>
                <a:lnTo>
                  <a:pt x="0" y="6657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64299" y="3198635"/>
            <a:ext cx="7621586" cy="5280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34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Piões de batalha chamados ‘Beys’</a:t>
            </a:r>
          </a:p>
          <a:p>
            <a:pPr algn="l">
              <a:lnSpc>
                <a:spcPts val="3499"/>
              </a:lnSpc>
            </a:pPr>
          </a:p>
          <a:p>
            <a:pPr algn="l" marL="755647" indent="-377824" lvl="1">
              <a:lnSpc>
                <a:spcPts val="34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Peças que podem ser alteradas</a:t>
            </a:r>
          </a:p>
          <a:p>
            <a:pPr algn="l">
              <a:lnSpc>
                <a:spcPts val="3499"/>
              </a:lnSpc>
            </a:pPr>
          </a:p>
          <a:p>
            <a:pPr algn="l" marL="755647" indent="-377824" lvl="1">
              <a:lnSpc>
                <a:spcPts val="34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Série animada Japonesa</a:t>
            </a:r>
          </a:p>
          <a:p>
            <a:pPr algn="l">
              <a:lnSpc>
                <a:spcPts val="3499"/>
              </a:lnSpc>
            </a:pPr>
          </a:p>
          <a:p>
            <a:pPr algn="l" marL="755647" indent="-377824" lvl="1">
              <a:lnSpc>
                <a:spcPts val="34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 gerações</a:t>
            </a:r>
          </a:p>
          <a:p>
            <a:pPr algn="l">
              <a:lnSpc>
                <a:spcPts val="3499"/>
              </a:lnSpc>
            </a:pPr>
          </a:p>
          <a:p>
            <a:pPr algn="l" marL="755647" indent="-377824" lvl="1">
              <a:lnSpc>
                <a:spcPts val="34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Cada geração é apenas compativel consigo mesmo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A6A4A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471799"/>
            <a:ext cx="5365308" cy="8229600"/>
          </a:xfrm>
          <a:custGeom>
            <a:avLst/>
            <a:gdLst/>
            <a:ahLst/>
            <a:cxnLst/>
            <a:rect r="r" b="b" t="t" l="l"/>
            <a:pathLst>
              <a:path h="8229600" w="5365308">
                <a:moveTo>
                  <a:pt x="0" y="0"/>
                </a:moveTo>
                <a:lnTo>
                  <a:pt x="5365308" y="0"/>
                </a:lnTo>
                <a:lnTo>
                  <a:pt x="536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23258" y="629054"/>
            <a:ext cx="4200375" cy="8728051"/>
          </a:xfrm>
          <a:custGeom>
            <a:avLst/>
            <a:gdLst/>
            <a:ahLst/>
            <a:cxnLst/>
            <a:rect r="r" b="b" t="t" l="l"/>
            <a:pathLst>
              <a:path h="8728051" w="4200375">
                <a:moveTo>
                  <a:pt x="0" y="0"/>
                </a:moveTo>
                <a:lnTo>
                  <a:pt x="4200375" y="0"/>
                </a:lnTo>
                <a:lnTo>
                  <a:pt x="4200375" y="8728051"/>
                </a:lnTo>
                <a:lnTo>
                  <a:pt x="0" y="87280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74196" y="2251403"/>
            <a:ext cx="2939608" cy="42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315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3º Geração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5648" y="979848"/>
            <a:ext cx="8496705" cy="121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Burst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54238" y="3700649"/>
            <a:ext cx="6379524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Protagonizado pelo Valt Aoi e o seu rival Shu Kurenai</a:t>
            </a:r>
          </a:p>
          <a:p>
            <a:pPr algn="l">
              <a:lnSpc>
                <a:spcPts val="3000"/>
              </a:lnSpc>
            </a:pP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Somos apresentados com a mecânica ‘Burst’</a:t>
            </a:r>
          </a:p>
          <a:p>
            <a:pPr algn="l">
              <a:lnSpc>
                <a:spcPts val="3000"/>
              </a:lnSpc>
            </a:pPr>
          </a:p>
          <a:p>
            <a:pPr algn="l" marL="647700" indent="-323850" lvl="1">
              <a:lnSpc>
                <a:spcPts val="3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área de contato dos beys são de plásticos, com algumas partes internas de metal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464646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5522" y="4658827"/>
            <a:ext cx="15656956" cy="121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Vamos para o site?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A6A4A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10682" y="2571526"/>
            <a:ext cx="3118951" cy="3118951"/>
          </a:xfrm>
          <a:custGeom>
            <a:avLst/>
            <a:gdLst/>
            <a:ahLst/>
            <a:cxnLst/>
            <a:rect r="r" b="b" t="t" l="l"/>
            <a:pathLst>
              <a:path h="3118951" w="3118951">
                <a:moveTo>
                  <a:pt x="0" y="0"/>
                </a:moveTo>
                <a:lnTo>
                  <a:pt x="3118951" y="0"/>
                </a:lnTo>
                <a:lnTo>
                  <a:pt x="3118951" y="3118951"/>
                </a:lnTo>
                <a:lnTo>
                  <a:pt x="0" y="31189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27551" y="5976004"/>
            <a:ext cx="3053696" cy="3053696"/>
          </a:xfrm>
          <a:custGeom>
            <a:avLst/>
            <a:gdLst/>
            <a:ahLst/>
            <a:cxnLst/>
            <a:rect r="r" b="b" t="t" l="l"/>
            <a:pathLst>
              <a:path h="3053696" w="3053696">
                <a:moveTo>
                  <a:pt x="0" y="0"/>
                </a:moveTo>
                <a:lnTo>
                  <a:pt x="3053696" y="0"/>
                </a:lnTo>
                <a:lnTo>
                  <a:pt x="3053696" y="3053696"/>
                </a:lnTo>
                <a:lnTo>
                  <a:pt x="0" y="30536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12818"/>
            <a:ext cx="16230600" cy="1573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1"/>
              </a:lnSpc>
            </a:pPr>
            <a:r>
              <a:rPr lang="en-US" sz="6061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Objetivos de Desenvolvimento Sustentável da ONU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42665" y="3057687"/>
            <a:ext cx="4623468" cy="221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34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Saúde mental</a:t>
            </a:r>
          </a:p>
          <a:p>
            <a:pPr algn="l">
              <a:lnSpc>
                <a:spcPts val="3499"/>
              </a:lnSpc>
            </a:pPr>
          </a:p>
          <a:p>
            <a:pPr algn="l" marL="755647" indent="-377824" lvl="1">
              <a:lnSpc>
                <a:spcPts val="34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Socialização</a:t>
            </a:r>
          </a:p>
          <a:p>
            <a:pPr algn="l">
              <a:lnSpc>
                <a:spcPts val="3499"/>
              </a:lnSpc>
            </a:pPr>
          </a:p>
          <a:p>
            <a:pPr algn="l" marL="755647" indent="-377824" lvl="1">
              <a:lnSpc>
                <a:spcPts val="34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Reduz o estresse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6658137"/>
            <a:ext cx="6452315" cy="221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34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Incentiva a colaboração</a:t>
            </a:r>
          </a:p>
          <a:p>
            <a:pPr algn="l">
              <a:lnSpc>
                <a:spcPts val="3499"/>
              </a:lnSpc>
            </a:pPr>
          </a:p>
          <a:p>
            <a:pPr algn="l" marL="755647" indent="-377824" lvl="1">
              <a:lnSpc>
                <a:spcPts val="34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Resolução de problemas</a:t>
            </a:r>
          </a:p>
          <a:p>
            <a:pPr algn="l">
              <a:lnSpc>
                <a:spcPts val="3499"/>
              </a:lnSpc>
            </a:pPr>
          </a:p>
          <a:p>
            <a:pPr algn="l" marL="755647" indent="-377824" lvl="1">
              <a:lnSpc>
                <a:spcPts val="34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Estratégia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DE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83175" y="4718309"/>
            <a:ext cx="2493266" cy="2493266"/>
          </a:xfrm>
          <a:custGeom>
            <a:avLst/>
            <a:gdLst/>
            <a:ahLst/>
            <a:cxnLst/>
            <a:rect r="r" b="b" t="t" l="l"/>
            <a:pathLst>
              <a:path h="2493266" w="2493266">
                <a:moveTo>
                  <a:pt x="0" y="0"/>
                </a:moveTo>
                <a:lnTo>
                  <a:pt x="2493265" y="0"/>
                </a:lnTo>
                <a:lnTo>
                  <a:pt x="2493265" y="2493266"/>
                </a:lnTo>
                <a:lnTo>
                  <a:pt x="0" y="24932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05050" y="2677934"/>
            <a:ext cx="2677899" cy="2677899"/>
          </a:xfrm>
          <a:custGeom>
            <a:avLst/>
            <a:gdLst/>
            <a:ahLst/>
            <a:cxnLst/>
            <a:rect r="r" b="b" t="t" l="l"/>
            <a:pathLst>
              <a:path h="2677899" w="2677899">
                <a:moveTo>
                  <a:pt x="0" y="0"/>
                </a:moveTo>
                <a:lnTo>
                  <a:pt x="2677900" y="0"/>
                </a:lnTo>
                <a:lnTo>
                  <a:pt x="2677900" y="2677899"/>
                </a:lnTo>
                <a:lnTo>
                  <a:pt x="0" y="26778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84969" y="4533675"/>
            <a:ext cx="2677899" cy="2677899"/>
          </a:xfrm>
          <a:custGeom>
            <a:avLst/>
            <a:gdLst/>
            <a:ahLst/>
            <a:cxnLst/>
            <a:rect r="r" b="b" t="t" l="l"/>
            <a:pathLst>
              <a:path h="2677899" w="2677899">
                <a:moveTo>
                  <a:pt x="0" y="0"/>
                </a:moveTo>
                <a:lnTo>
                  <a:pt x="2677899" y="0"/>
                </a:lnTo>
                <a:lnTo>
                  <a:pt x="2677899" y="2677900"/>
                </a:lnTo>
                <a:lnTo>
                  <a:pt x="0" y="2677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34235"/>
            <a:ext cx="16230600" cy="121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Valores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96434" y="7484008"/>
            <a:ext cx="2454970" cy="46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Adaptável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60783" y="5758533"/>
            <a:ext cx="2566434" cy="46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Explorador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25165" y="7484008"/>
            <a:ext cx="2351276" cy="469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Confiante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DAGXoO5Aepo</dc:identifier>
  <dcterms:modified xsi:type="dcterms:W3CDTF">2011-08-01T06:04:30Z</dcterms:modified>
  <cp:revision>1</cp:revision>
  <dc:title>Soft Sand Minimalist Modern Thesis Defense Presentation</dc:title>
</cp:coreProperties>
</file>